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783"/>
    <p:restoredTop sz="96321"/>
  </p:normalViewPr>
  <p:slideViewPr>
    <p:cSldViewPr snapToGrid="0">
      <p:cViewPr varScale="1">
        <p:scale>
          <a:sx n="66" d="100"/>
          <a:sy n="66" d="100"/>
        </p:scale>
        <p:origin x="29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FBC24E55-6D33-A49F-1E8A-60F6CEE07F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550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7238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8281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70025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3604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>
                    <a:tint val="82000"/>
                  </a:schemeClr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82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82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3050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500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0112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8355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08976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80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81CF329A-3D36-8270-77F0-5ABC9B43407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-3603"/>
            <a:ext cx="7559675" cy="1069541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34C418B4-6CA8-6DCA-A6E7-36A47D1CFF7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7EC0A47-226D-B8B2-7A1A-73E812DBEC0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2AA864F-9B96-6374-0FE6-8E8DEB49BAB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72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 dirty="0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 dirty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66988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81780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349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F2B33657-870D-5E07-AEB6-987F4FFBF3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1" y="0"/>
            <a:ext cx="7559676" cy="1069541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723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8660038D-BB5A-90E3-74B6-3CAC660B658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-5768" y="0"/>
            <a:ext cx="7565443" cy="10703576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B61C61F6-02ED-67A2-15E8-D0AED456D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520378" y="1295876"/>
            <a:ext cx="1549400" cy="1435100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530C909-E0FF-1F9A-B39A-1864B150F6F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866032" y="2680176"/>
            <a:ext cx="1422400" cy="13716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DC4CCBB3-6AD2-A34E-7CD3-4E0CD0860B6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47407" y="6525986"/>
            <a:ext cx="1130300" cy="120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723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6355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571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0553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02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586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/>
              <a:t>マスター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9E9854-4EDD-A041-BE6E-30CBE8FEAA50}" type="datetimeFigureOut">
              <a:t>2026/8/12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005D5DF-54B3-2040-A2F2-4086F76D47FF}" type="slidenum"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5750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84" r:id="rId2"/>
    <p:sldLayoutId id="2147483695" r:id="rId3"/>
    <p:sldLayoutId id="214748369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23047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144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ささささデザイン おかざき</dc:creator>
  <cp:keywords/>
  <dc:description/>
  <cp:lastModifiedBy>ル・スポール江口</cp:lastModifiedBy>
  <cp:revision>15</cp:revision>
  <dcterms:created xsi:type="dcterms:W3CDTF">2026-06-24T05:34:00Z</dcterms:created>
  <dcterms:modified xsi:type="dcterms:W3CDTF">2026-08-12T01:35:57Z</dcterms:modified>
  <cp:category/>
</cp:coreProperties>
</file>